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" y="3174"/>
            <a:ext cx="9139767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игр-головоломок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с детьми.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3933056"/>
            <a:ext cx="4038600" cy="2193107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Козел Г.А.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60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283152" cy="1431032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Игры-головоломки  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28800" y="1844824"/>
            <a:ext cx="6559624" cy="4525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Пространственные представления;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Воображение;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Конструктивное мышление;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Комбинаторные способности;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Сообразительность;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Целенаправленность в решении практических и интеллектуальных задач;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– головоломки способствуют успешной подготовке детей к школе.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92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34" y="-758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Логическое мышление 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75656" y="1628800"/>
            <a:ext cx="6624736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определять состав, структуру и организацию элементов и частей целого и ориентироваться на существенные признаки объектов и явлений;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  определять   взаимосвязь   предмета   и   объектов,   видеть   их изменение во времени;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  подчиняться   законам   логики,   обнаруживать   на  этой   основе закономерности и тенденции развития,  строить  гипотезы  и  выводить следствия из данных посылок;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производить логические операции, осознанно их аргументируя.</a:t>
            </a:r>
          </a:p>
        </p:txBody>
      </p:sp>
    </p:spTree>
    <p:extLst>
      <p:ext uri="{BB962C8B-B14F-4D97-AF65-F5344CB8AC3E}">
        <p14:creationId xmlns:p14="http://schemas.microsoft.com/office/powerpoint/2010/main" val="207627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52936"/>
            <a:ext cx="2588170" cy="3533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118" y="548680"/>
            <a:ext cx="3096344" cy="3688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61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89791"/>
            <a:ext cx="4248472" cy="280831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717032"/>
            <a:ext cx="4038600" cy="288032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6220" y="1358516"/>
            <a:ext cx="5364088" cy="417646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23918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159" y="4293096"/>
            <a:ext cx="4038600" cy="2271712"/>
          </a:xfrm>
          <a:effectLst>
            <a:softEdge rad="1270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76218" y="1036150"/>
            <a:ext cx="3783252" cy="2520280"/>
          </a:xfr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86300" y="1016434"/>
            <a:ext cx="4427984" cy="280831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4359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6382" y="1894018"/>
            <a:ext cx="5307585" cy="3192973"/>
          </a:xfrm>
          <a:effectLst>
            <a:softEdge rad="317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20673" y="1914731"/>
            <a:ext cx="5078721" cy="285678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74436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2468794" cy="3655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48680"/>
            <a:ext cx="2952328" cy="432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07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50449"/>
            <a:ext cx="3312368" cy="375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2601319" cy="25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36355" y="745540"/>
            <a:ext cx="3785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ВОЛШЕБНЫЙ КРУГ</a:t>
            </a:r>
          </a:p>
        </p:txBody>
      </p:sp>
    </p:spTree>
    <p:extLst>
      <p:ext uri="{BB962C8B-B14F-4D97-AF65-F5344CB8AC3E}">
        <p14:creationId xmlns:p14="http://schemas.microsoft.com/office/powerpoint/2010/main" val="91373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37512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Виды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игр-головоломок: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32674" y="1412776"/>
            <a:ext cx="655575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“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ТАНГРАМ”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“ВОЛШЕБНЫЙ КРУГ”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ГОЛОВОЛОМКА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ИФАГОРА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“КОЛУМБОВО ЯЙЦО”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“ВЬЕТНАМСКАЯ ИГРА”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“ПЕНТАМИНО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66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105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Использование  игр-головоломок  в работе с детьми. </vt:lpstr>
      <vt:lpstr>Логическое мышление 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Виды игр-головоломок:</vt:lpstr>
      <vt:lpstr> Игры-головоломки  развивают: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2019-04-16T12:21:37Z</dcterms:created>
  <dcterms:modified xsi:type="dcterms:W3CDTF">2019-04-16T14:29:10Z</dcterms:modified>
</cp:coreProperties>
</file>